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8" r:id="rId3"/>
    <p:sldId id="257" r:id="rId4"/>
    <p:sldId id="258" r:id="rId5"/>
    <p:sldId id="259" r:id="rId6"/>
    <p:sldId id="267" r:id="rId7"/>
    <p:sldId id="264" r:id="rId8"/>
    <p:sldId id="283" r:id="rId9"/>
    <p:sldId id="269" r:id="rId10"/>
    <p:sldId id="277" r:id="rId11"/>
    <p:sldId id="295" r:id="rId12"/>
    <p:sldId id="278" r:id="rId13"/>
    <p:sldId id="279" r:id="rId14"/>
    <p:sldId id="286" r:id="rId15"/>
    <p:sldId id="303" r:id="rId16"/>
    <p:sldId id="302" r:id="rId17"/>
    <p:sldId id="298" r:id="rId18"/>
    <p:sldId id="282" r:id="rId19"/>
    <p:sldId id="284" r:id="rId20"/>
    <p:sldId id="285" r:id="rId21"/>
    <p:sldId id="288" r:id="rId22"/>
    <p:sldId id="289" r:id="rId23"/>
    <p:sldId id="296" r:id="rId24"/>
    <p:sldId id="297" r:id="rId25"/>
    <p:sldId id="291" r:id="rId26"/>
    <p:sldId id="280" r:id="rId27"/>
    <p:sldId id="292" r:id="rId28"/>
    <p:sldId id="294" r:id="rId29"/>
    <p:sldId id="271" r:id="rId30"/>
    <p:sldId id="272" r:id="rId31"/>
    <p:sldId id="273" r:id="rId32"/>
    <p:sldId id="274" r:id="rId33"/>
    <p:sldId id="275" r:id="rId34"/>
    <p:sldId id="276" r:id="rId35"/>
    <p:sldId id="262" r:id="rId36"/>
    <p:sldId id="263" r:id="rId37"/>
    <p:sldId id="300" r:id="rId38"/>
    <p:sldId id="30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EC3233D-7490-5E40-98BB-4C85147F52B1}">
          <p14:sldIdLst>
            <p14:sldId id="256"/>
            <p14:sldId id="268"/>
            <p14:sldId id="257"/>
            <p14:sldId id="258"/>
            <p14:sldId id="259"/>
            <p14:sldId id="267"/>
            <p14:sldId id="264"/>
            <p14:sldId id="283"/>
            <p14:sldId id="269"/>
            <p14:sldId id="277"/>
            <p14:sldId id="295"/>
            <p14:sldId id="278"/>
            <p14:sldId id="279"/>
            <p14:sldId id="286"/>
            <p14:sldId id="303"/>
            <p14:sldId id="302"/>
            <p14:sldId id="298"/>
            <p14:sldId id="282"/>
            <p14:sldId id="284"/>
            <p14:sldId id="285"/>
            <p14:sldId id="288"/>
            <p14:sldId id="289"/>
            <p14:sldId id="296"/>
            <p14:sldId id="297"/>
            <p14:sldId id="291"/>
            <p14:sldId id="280"/>
            <p14:sldId id="292"/>
            <p14:sldId id="294"/>
            <p14:sldId id="271"/>
            <p14:sldId id="272"/>
            <p14:sldId id="273"/>
            <p14:sldId id="274"/>
            <p14:sldId id="275"/>
            <p14:sldId id="276"/>
            <p14:sldId id="262"/>
            <p14:sldId id="263"/>
            <p14:sldId id="300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741" autoAdjust="0"/>
    <p:restoredTop sz="86587" autoAdjust="0"/>
  </p:normalViewPr>
  <p:slideViewPr>
    <p:cSldViewPr>
      <p:cViewPr varScale="1">
        <p:scale>
          <a:sx n="77" d="100"/>
          <a:sy n="77" d="100"/>
        </p:scale>
        <p:origin x="-14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2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386DB-DB8F-43F5-962C-7AF5D74DC8F5}" type="datetimeFigureOut">
              <a:rPr lang="en-US" smtClean="0"/>
              <a:t>8/27/16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A0CBB-46B6-486D-A090-46171A272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1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Pebble</a:t>
            </a:r>
            <a:r>
              <a:rPr lang="en-US" baseline="0" dirty="0" smtClean="0"/>
              <a:t> OS, </a:t>
            </a:r>
            <a:r>
              <a:rPr lang="en-US" baseline="0" dirty="0" err="1" smtClean="0"/>
              <a:t>Tizen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Micrium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0CBB-46B6-486D-A090-46171A2723C6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FC00-1E8D-4809-BD8E-A7D6963C5C13}" type="datetimeFigureOut">
              <a:rPr lang="en-US" smtClean="0"/>
              <a:pPr/>
              <a:t>8/27/16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8EDD3-7B5D-425E-A323-810D7A6A980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92D050"/>
                </a:solidFill>
                <a:latin typeface="Raleway" pitchFamily="34" charset="0"/>
                <a:ea typeface="Roboto Bk" pitchFamily="2" charset="0"/>
              </a:rPr>
              <a:t>Android Wear</a:t>
            </a:r>
            <a:endParaRPr lang="en-US" sz="7200" dirty="0">
              <a:solidFill>
                <a:srgbClr val="92D050"/>
              </a:solidFill>
              <a:latin typeface="Raleway" pitchFamily="34" charset="0"/>
              <a:ea typeface="Roboto Bk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105400"/>
            <a:ext cx="4343400" cy="17526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Roboto" pitchFamily="2" charset="0"/>
                <a:ea typeface="Roboto" pitchFamily="2" charset="0"/>
              </a:rPr>
              <a:t>Robert</a:t>
            </a:r>
            <a:r>
              <a:rPr lang="zh-CN" altLang="en-US" dirty="0" smtClean="0">
                <a:solidFill>
                  <a:srgbClr val="92D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dirty="0" smtClean="0">
                <a:solidFill>
                  <a:srgbClr val="92D050"/>
                </a:solidFill>
                <a:latin typeface="Roboto" pitchFamily="2" charset="0"/>
                <a:ea typeface="Roboto" pitchFamily="2" charset="0"/>
              </a:rPr>
              <a:t>L</a:t>
            </a:r>
            <a:r>
              <a:rPr lang="en-US" dirty="0" smtClean="0">
                <a:solidFill>
                  <a:srgbClr val="92D050"/>
                </a:solidFill>
                <a:latin typeface="Roboto" pitchFamily="2" charset="0"/>
                <a:ea typeface="Roboto" pitchFamily="2" charset="0"/>
              </a:rPr>
              <a:t>iu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郑州 GDG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201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6.08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 descr="muer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590800"/>
            <a:ext cx="4800600" cy="480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325562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Android 手机设置</a:t>
            </a:r>
            <a:endParaRPr lang="en-US" sz="6000" dirty="0">
              <a:solidFill>
                <a:srgbClr val="92D050"/>
              </a:solidFill>
              <a:latin typeface="Raleway" pitchFamily="34" charset="0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457200" y="21336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下载并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安装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程序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打开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程序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根据程序引导和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设备进行配对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65654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evice-2016-08-27-2341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图片 4" descr="device-2016-08-28-0015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0"/>
            <a:ext cx="3857625" cy="6858000"/>
          </a:xfrm>
          <a:prstGeom prst="rect">
            <a:avLst/>
          </a:prstGeom>
        </p:spPr>
      </p:pic>
      <p:pic>
        <p:nvPicPr>
          <p:cNvPr id="6" name="图片 5" descr="device-2016-08-28-0015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0"/>
            <a:ext cx="3857625" cy="6858000"/>
          </a:xfrm>
          <a:prstGeom prst="rect">
            <a:avLst/>
          </a:prstGeom>
        </p:spPr>
      </p:pic>
      <p:pic>
        <p:nvPicPr>
          <p:cNvPr id="7" name="图片 6" descr="device-2016-08-28-07383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76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630362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Android</a:t>
            </a:r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 wear 设置</a:t>
            </a:r>
            <a:endParaRPr lang="en-US" sz="6000" dirty="0">
              <a:solidFill>
                <a:srgbClr val="92D050"/>
              </a:solidFill>
              <a:latin typeface="Raleway" pitchFamily="3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457200" y="21336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开启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debug </a:t>
            </a:r>
            <a:r>
              <a:rPr lang="en-US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模式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双击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屏幕打开应用列表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滑动到最后然后点击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Settings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滑动到底部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如果没有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Developer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Options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就点击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About,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然后连续点击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Build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number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7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次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进入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Developer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Options,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开启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ADB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debugging,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Debug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over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luetooth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990396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evice-2016-08-27-2321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514"/>
            <a:ext cx="3200400" cy="3200400"/>
          </a:xfrm>
          <a:prstGeom prst="rect">
            <a:avLst/>
          </a:prstGeom>
        </p:spPr>
      </p:pic>
      <p:pic>
        <p:nvPicPr>
          <p:cNvPr id="8" name="图片 7" descr="device-2016-08-27-2322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6552"/>
            <a:ext cx="3193848" cy="3193848"/>
          </a:xfrm>
          <a:prstGeom prst="rect">
            <a:avLst/>
          </a:prstGeom>
        </p:spPr>
      </p:pic>
      <p:pic>
        <p:nvPicPr>
          <p:cNvPr id="9" name="图片 8" descr="device-2016-08-27-2323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07008"/>
            <a:ext cx="3450992" cy="3450992"/>
          </a:xfrm>
          <a:prstGeom prst="rect">
            <a:avLst/>
          </a:prstGeom>
        </p:spPr>
      </p:pic>
      <p:pic>
        <p:nvPicPr>
          <p:cNvPr id="10" name="图片 9" descr="device-2016-08-27-23285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57436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29090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evice-2016-08-27-2331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" y="0"/>
            <a:ext cx="4064000" cy="4064000"/>
          </a:xfrm>
          <a:prstGeom prst="rect">
            <a:avLst/>
          </a:prstGeom>
        </p:spPr>
      </p:pic>
      <p:pic>
        <p:nvPicPr>
          <p:cNvPr id="4" name="图片 3" descr="device-2016-08-27-2329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42717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325562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Android 手机设置</a:t>
            </a:r>
            <a:endParaRPr lang="en-US" sz="6000" dirty="0">
              <a:solidFill>
                <a:srgbClr val="92D050"/>
              </a:solidFill>
              <a:latin typeface="Raleway" pitchFamily="34" charset="0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457200" y="2133600"/>
            <a:ext cx="838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打开终端输入命令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altLang="zh-CN" sz="2400" dirty="0" err="1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altLang="zh-CN" sz="2400" dirty="0" err="1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db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forward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tcp:4444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err="1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localabstract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:/</a:t>
            </a:r>
            <a:r>
              <a:rPr lang="en-US" altLang="zh-CN" sz="2400" dirty="0" err="1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adb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-hub;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err="1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adb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connect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localhost:4444</a:t>
            </a:r>
          </a:p>
          <a:p>
            <a:pPr>
              <a:buFont typeface="Arial" pitchFamily="34" charset="0"/>
              <a:buChar char="•"/>
            </a:pP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348321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evice-2016-08-28-0721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3857625" cy="6858000"/>
          </a:xfrm>
          <a:prstGeom prst="rect">
            <a:avLst/>
          </a:prstGeom>
        </p:spPr>
      </p:pic>
      <p:pic>
        <p:nvPicPr>
          <p:cNvPr id="4" name="图片 3" descr="device-2016-08-28-0732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1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630362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Android wear 模拟器</a:t>
            </a:r>
            <a:endParaRPr lang="en-US" sz="6000" dirty="0">
              <a:solidFill>
                <a:srgbClr val="92D050"/>
              </a:solidFill>
              <a:latin typeface="Raleway" pitchFamily="3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457200" y="2133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创建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Round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和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Square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76449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24291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34861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304800"/>
            <a:ext cx="77724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  <a:ea typeface="Roboto Bk" pitchFamily="2" charset="0"/>
              </a:rPr>
              <a:t>提纲</a:t>
            </a:r>
            <a:endParaRPr lang="en-US" sz="6000" dirty="0">
              <a:solidFill>
                <a:srgbClr val="92D050"/>
              </a:solidFill>
              <a:latin typeface="Raleway" pitchFamily="34" charset="0"/>
              <a:ea typeface="Roboto Bk" pitchFamily="2" charset="0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457200" y="1676401"/>
            <a:ext cx="7924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wear 简介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开发环境搭建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设备连接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新建项目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项目发布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延伸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en-US" sz="32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2528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0065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0039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evice-2016-08-27-2348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07768"/>
            <a:ext cx="3581400" cy="3581400"/>
          </a:xfrm>
          <a:prstGeom prst="rect">
            <a:avLst/>
          </a:prstGeom>
        </p:spPr>
      </p:pic>
      <p:pic>
        <p:nvPicPr>
          <p:cNvPr id="4" name="图片 3" descr="device-2016-08-27-2351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28800"/>
            <a:ext cx="355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0438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evice-2016-08-27-2321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514"/>
            <a:ext cx="3200400" cy="3200400"/>
          </a:xfrm>
          <a:prstGeom prst="rect">
            <a:avLst/>
          </a:prstGeom>
        </p:spPr>
      </p:pic>
      <p:pic>
        <p:nvPicPr>
          <p:cNvPr id="8" name="图片 7" descr="device-2016-08-27-2322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6552"/>
            <a:ext cx="3193848" cy="3193848"/>
          </a:xfrm>
          <a:prstGeom prst="rect">
            <a:avLst/>
          </a:prstGeom>
        </p:spPr>
      </p:pic>
      <p:pic>
        <p:nvPicPr>
          <p:cNvPr id="9" name="图片 8" descr="device-2016-08-27-2323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07008"/>
            <a:ext cx="3450992" cy="3450992"/>
          </a:xfrm>
          <a:prstGeom prst="rect">
            <a:avLst/>
          </a:prstGeom>
        </p:spPr>
      </p:pic>
      <p:pic>
        <p:nvPicPr>
          <p:cNvPr id="10" name="图片 9" descr="device-2016-08-27-23285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57436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07473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evice-2016-08-27-2331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" y="0"/>
            <a:ext cx="4064000" cy="4064000"/>
          </a:xfrm>
          <a:prstGeom prst="rect">
            <a:avLst/>
          </a:prstGeom>
        </p:spPr>
      </p:pic>
      <p:pic>
        <p:nvPicPr>
          <p:cNvPr id="4" name="图片 3" descr="device-2016-08-27-2329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6700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630362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Android wear 模拟器</a:t>
            </a:r>
            <a:endParaRPr lang="en-US" sz="6000" dirty="0">
              <a:solidFill>
                <a:srgbClr val="92D050"/>
              </a:solidFill>
              <a:latin typeface="Raleway" pitchFamily="3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457200" y="2133600"/>
            <a:ext cx="8382000" cy="489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将手机与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Wear 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模拟器配对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1.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在终端中执行命令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将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通信转移至手机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lvl="1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altLang="zh-CN" sz="2400" dirty="0" err="1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adb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–d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forward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tcp:5601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tcp:5601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2.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打开手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机上的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wear,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点击左上角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Pair with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emulator</a:t>
            </a:r>
          </a:p>
          <a:p>
            <a:pPr lvl="1"/>
            <a:r>
              <a:rPr lang="zh-CN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点击上角菜单选择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Try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out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watch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notifications,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选择一种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Notification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类型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从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上将可以看到相应的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Notification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显示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447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evice-2016-08-28-0008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" y="0"/>
            <a:ext cx="4112395" cy="6858000"/>
          </a:xfrm>
          <a:prstGeom prst="rect">
            <a:avLst/>
          </a:prstGeom>
        </p:spPr>
      </p:pic>
      <p:pic>
        <p:nvPicPr>
          <p:cNvPr id="6" name="图片 5" descr="device-2016-08-27-2341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4026478" cy="6858000"/>
          </a:xfrm>
          <a:prstGeom prst="rect">
            <a:avLst/>
          </a:prstGeom>
        </p:spPr>
      </p:pic>
      <p:pic>
        <p:nvPicPr>
          <p:cNvPr id="7" name="图片 6" descr="device-2016-08-27-2343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7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65464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evice-2016-08-27-2343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3" y="0"/>
            <a:ext cx="3733799" cy="6637865"/>
          </a:xfrm>
          <a:prstGeom prst="rect">
            <a:avLst/>
          </a:prstGeom>
        </p:spPr>
      </p:pic>
      <p:pic>
        <p:nvPicPr>
          <p:cNvPr id="6" name="图片 5" descr="device-2016-08-27-2342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794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30571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630362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新建项目</a:t>
            </a:r>
            <a:endParaRPr lang="en-US" sz="6000" dirty="0">
              <a:solidFill>
                <a:srgbClr val="92D050"/>
              </a:solidFill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24497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22846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554162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Android </a:t>
            </a:r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Wear </a:t>
            </a:r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简介</a:t>
            </a:r>
            <a:endParaRPr lang="en-US" sz="6000" dirty="0">
              <a:solidFill>
                <a:srgbClr val="92D050"/>
              </a:solidFill>
              <a:latin typeface="Raleway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676400"/>
            <a:ext cx="8382000" cy="550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2014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年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谷歌推出了全新智能平台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</a:p>
          <a:p>
            <a:endParaRPr lang="en-US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2015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年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,Android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得到了一定程度的更新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zh-CN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016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年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谷歌推出了全新一代手表智能系统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.0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en-US" sz="32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9282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3150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04027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96071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75464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92D050"/>
                </a:solidFill>
                <a:latin typeface="Raleway" pitchFamily="34" charset="0"/>
              </a:rPr>
              <a:t>项目发布</a:t>
            </a:r>
            <a:endParaRPr lang="en-US" sz="7200" dirty="0">
              <a:solidFill>
                <a:srgbClr val="92D050"/>
              </a:solidFill>
              <a:latin typeface="Raleway" pitchFamily="3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457200" y="1676401"/>
            <a:ext cx="78486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在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工程模块中声明的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permission,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在手机主工程中也要有相应的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permission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声明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程序要和手机主程序拥有同样的包名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和版本号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在手机主程序</a:t>
            </a:r>
            <a:r>
              <a:rPr lang="en-US" altLang="zh-CN" sz="3600" dirty="0" err="1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gradle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文件中添加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工程配置                                                                     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执行打包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85800"/>
            <a:ext cx="6019800" cy="1854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92D050"/>
                </a:solidFill>
                <a:latin typeface="Raleway" pitchFamily="34" charset="0"/>
              </a:rPr>
              <a:t>延伸</a:t>
            </a:r>
            <a:endParaRPr lang="en-US" sz="7200" dirty="0">
              <a:solidFill>
                <a:srgbClr val="92D050"/>
              </a:solidFill>
              <a:latin typeface="Raleway" pitchFamily="3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457200" y="1676401"/>
            <a:ext cx="784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定制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wear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n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otification 样式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Data Layer 数据传输及数据同步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创建自定义表盘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语音输入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wear 2.0独立应用程序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809856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95400"/>
            <a:ext cx="8534400" cy="3048000"/>
          </a:xfrm>
        </p:spPr>
        <p:txBody>
          <a:bodyPr>
            <a:noAutofit/>
          </a:bodyPr>
          <a:lstStyle/>
          <a:p>
            <a:r>
              <a:rPr lang="en-US" sz="12000" dirty="0" smtClean="0">
                <a:solidFill>
                  <a:srgbClr val="92D050"/>
                </a:solidFill>
                <a:latin typeface="Raleway" pitchFamily="34" charset="0"/>
              </a:rPr>
              <a:t>谢谢</a:t>
            </a:r>
            <a:r>
              <a:rPr lang="en-US" sz="12000" dirty="0" smtClean="0">
                <a:solidFill>
                  <a:srgbClr val="92D050"/>
                </a:solidFill>
                <a:latin typeface="Raleway" pitchFamily="34" charset="0"/>
              </a:rPr>
              <a:t>!</a:t>
            </a:r>
            <a:endParaRPr lang="en-US" sz="12000" dirty="0">
              <a:solidFill>
                <a:srgbClr val="92D050"/>
              </a:solidFill>
              <a:latin typeface="Raleway" pitchFamily="34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828800" y="4419600"/>
            <a:ext cx="54864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Robert Liu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altLang="zh-CN" sz="3200" dirty="0" err="1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robotinthesun@gmail.com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125508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9906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Android</a:t>
            </a:r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</a:rPr>
              <a:t> wear</a:t>
            </a:r>
            <a:r>
              <a:rPr lang="zh-CN" altLang="en-US" sz="6000" dirty="0" smtClean="0">
                <a:solidFill>
                  <a:srgbClr val="92D050"/>
                </a:solidFill>
                <a:latin typeface="Raleway" pitchFamily="34" charset="0"/>
              </a:rPr>
              <a:t>设备</a:t>
            </a:r>
            <a:endParaRPr lang="en-US" sz="6000" dirty="0">
              <a:solidFill>
                <a:srgbClr val="92D050"/>
              </a:solidFill>
              <a:latin typeface="Raleway" pitchFamily="34" charset="0"/>
            </a:endParaRPr>
          </a:p>
        </p:txBody>
      </p:sp>
      <p:pic>
        <p:nvPicPr>
          <p:cNvPr id="4" name="Picture 3" descr="moto-360-silver-metal-front-left-mot-36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2209800"/>
            <a:ext cx="3085743" cy="3085743"/>
          </a:xfrm>
          <a:prstGeom prst="rect">
            <a:avLst/>
          </a:prstGeom>
        </p:spPr>
      </p:pic>
      <p:pic>
        <p:nvPicPr>
          <p:cNvPr id="5" name="Picture 4" descr="lg-g-watch-release-date-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616" y="1905000"/>
            <a:ext cx="3214984" cy="3543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5562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Moto 360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55742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G Watch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el-silver-front-400-557b315e2898d32cee532579c556d78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143000"/>
            <a:ext cx="2230244" cy="2971800"/>
          </a:xfrm>
          <a:prstGeom prst="rect">
            <a:avLst/>
          </a:prstGeom>
        </p:spPr>
      </p:pic>
      <p:pic>
        <p:nvPicPr>
          <p:cNvPr id="4" name="Picture 3" descr="Samsung-Galaxy-Gear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9000" y="1219200"/>
            <a:ext cx="2244854" cy="2897612"/>
          </a:xfrm>
          <a:prstGeom prst="rect">
            <a:avLst/>
          </a:prstGeom>
        </p:spPr>
      </p:pic>
      <p:pic>
        <p:nvPicPr>
          <p:cNvPr id="6" name="Picture 5" descr="Sony_SmartWatch_2_SW2_U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1143000"/>
            <a:ext cx="2207376" cy="2971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441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Pebble 2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441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Galaxy Gear 2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4600" y="441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Sony 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SmartWatch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2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33400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rgbClr val="92D050"/>
                </a:solidFill>
                <a:latin typeface="Raleway" pitchFamily="34" charset="0"/>
                <a:ea typeface="Roboto Bk" pitchFamily="2" charset="0"/>
              </a:rPr>
              <a:t>开发环境搭建</a:t>
            </a:r>
            <a:endParaRPr lang="en-US" sz="6000" dirty="0">
              <a:solidFill>
                <a:srgbClr val="92D050"/>
              </a:solidFill>
              <a:latin typeface="Raleway" pitchFamily="34" charset="0"/>
              <a:ea typeface="Roboto Bk" pitchFamily="2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457200" y="2133600"/>
            <a:ext cx="8382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SDK tool version  23.0.0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或以上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SDK 4.4W.2(API 20)或以上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Support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Library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Google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Play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Service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Google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Repository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880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0873"/>
      </p:ext>
    </p:extLst>
  </p:cSld>
  <p:clrMapOvr>
    <a:masterClrMapping/>
  </p:clrMapOvr>
  <p:transition xmlns:p14="http://schemas.microsoft.com/office/powerpoint/2010/main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aleway" pitchFamily="34" charset="0"/>
                <a:ea typeface="Roboto Bk" pitchFamily="2" charset="0"/>
              </a:rPr>
              <a:t>设备连接</a:t>
            </a:r>
            <a:endParaRPr lang="en-US" sz="6000" dirty="0">
              <a:solidFill>
                <a:srgbClr val="92D050"/>
              </a:solidFill>
              <a:latin typeface="Raleway" pitchFamily="34" charset="0"/>
              <a:ea typeface="Roboto Bk" pitchFamily="2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457200" y="21336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手机设置 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sz="3600" dirty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wear 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设备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en-US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Android wear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模拟器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8661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309</Words>
  <Application>Microsoft Macintosh PowerPoint</Application>
  <PresentationFormat>全屏显示(4:3)</PresentationFormat>
  <Paragraphs>72</Paragraphs>
  <Slides>38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Office Theme</vt:lpstr>
      <vt:lpstr>Android Wear</vt:lpstr>
      <vt:lpstr>提纲</vt:lpstr>
      <vt:lpstr>Android Wear 简介</vt:lpstr>
      <vt:lpstr>Android wear设备</vt:lpstr>
      <vt:lpstr>PowerPoint 演示文稿</vt:lpstr>
      <vt:lpstr>开发环境搭建</vt:lpstr>
      <vt:lpstr>PowerPoint 演示文稿</vt:lpstr>
      <vt:lpstr>PowerPoint 演示文稿</vt:lpstr>
      <vt:lpstr>设备连接</vt:lpstr>
      <vt:lpstr>Android 手机设置</vt:lpstr>
      <vt:lpstr>PowerPoint 演示文稿</vt:lpstr>
      <vt:lpstr>Android wear 设置</vt:lpstr>
      <vt:lpstr>PowerPoint 演示文稿</vt:lpstr>
      <vt:lpstr>PowerPoint 演示文稿</vt:lpstr>
      <vt:lpstr>Android 手机设置</vt:lpstr>
      <vt:lpstr>PowerPoint 演示文稿</vt:lpstr>
      <vt:lpstr>Android wear 模拟器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wear 模拟器</vt:lpstr>
      <vt:lpstr>PowerPoint 演示文稿</vt:lpstr>
      <vt:lpstr>PowerPoint 演示文稿</vt:lpstr>
      <vt:lpstr>新建项目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项目发布</vt:lpstr>
      <vt:lpstr>PowerPoint 演示文稿</vt:lpstr>
      <vt:lpstr>延伸</vt:lpstr>
      <vt:lpstr>谢谢!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Wear</dc:title>
  <dc:creator>Muerte</dc:creator>
  <cp:lastModifiedBy>东洋 刘</cp:lastModifiedBy>
  <cp:revision>83</cp:revision>
  <dcterms:created xsi:type="dcterms:W3CDTF">2014-05-14T20:42:51Z</dcterms:created>
  <dcterms:modified xsi:type="dcterms:W3CDTF">2016-08-27T23:54:10Z</dcterms:modified>
</cp:coreProperties>
</file>